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9" r:id="rId2"/>
    <p:sldId id="266" r:id="rId3"/>
  </p:sldIdLst>
  <p:sldSz cx="9906000" cy="6858000" type="A4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9BD"/>
    <a:srgbClr val="FFCC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62" autoAdjust="0"/>
  </p:normalViewPr>
  <p:slideViewPr>
    <p:cSldViewPr>
      <p:cViewPr>
        <p:scale>
          <a:sx n="100" d="100"/>
          <a:sy n="100" d="100"/>
        </p:scale>
        <p:origin x="72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65FD8-E1A1-4923-ADFA-5450DA707E6B}" type="datetimeFigureOut">
              <a:rPr lang="tr-TR" smtClean="0"/>
              <a:t>12.12.2025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82D94-4FF6-410C-B10C-ABF5CA3407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66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D82D94-4FF6-410C-B10C-ABF5CA34078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29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D82D94-4FF6-410C-B10C-ABF5CA34078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34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12.12.2025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Resim 26">
            <a:extLst>
              <a:ext uri="{FF2B5EF4-FFF2-40B4-BE49-F238E27FC236}">
                <a16:creationId xmlns:a16="http://schemas.microsoft.com/office/drawing/2014/main" id="{9B180A97-CD58-4FD4-BC52-468B470FC4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9905999" cy="6858000"/>
          </a:xfrm>
          <a:prstGeom prst="rect">
            <a:avLst/>
          </a:prstGeom>
        </p:spPr>
      </p:pic>
      <p:grpSp>
        <p:nvGrpSpPr>
          <p:cNvPr id="94" name="Group 2"/>
          <p:cNvGrpSpPr>
            <a:grpSpLocks/>
          </p:cNvGrpSpPr>
          <p:nvPr/>
        </p:nvGrpSpPr>
        <p:grpSpPr bwMode="auto">
          <a:xfrm>
            <a:off x="73576624" y="100855824"/>
            <a:ext cx="1428895" cy="1874763"/>
            <a:chOff x="106749150" y="105611775"/>
            <a:chExt cx="6858000" cy="8997696"/>
          </a:xfrm>
        </p:grpSpPr>
        <p:sp>
          <p:nvSpPr>
            <p:cNvPr id="95" name="Rectangle 3" hidden="1"/>
            <p:cNvSpPr>
              <a:spLocks noChangeArrowheads="1"/>
            </p:cNvSpPr>
            <p:nvPr/>
          </p:nvSpPr>
          <p:spPr bwMode="auto">
            <a:xfrm>
              <a:off x="106749150" y="105611775"/>
              <a:ext cx="6858000" cy="89976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6" name="Oval 4"/>
            <p:cNvSpPr>
              <a:spLocks noChangeArrowheads="1"/>
            </p:cNvSpPr>
            <p:nvPr/>
          </p:nvSpPr>
          <p:spPr bwMode="auto">
            <a:xfrm>
              <a:off x="106749150" y="109609894"/>
              <a:ext cx="190500" cy="190500"/>
            </a:xfrm>
            <a:prstGeom prst="ellipse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7" name="Oval 5"/>
            <p:cNvSpPr>
              <a:spLocks noChangeArrowheads="1"/>
            </p:cNvSpPr>
            <p:nvPr/>
          </p:nvSpPr>
          <p:spPr bwMode="auto">
            <a:xfrm>
              <a:off x="106749150" y="109952794"/>
              <a:ext cx="190500" cy="190500"/>
            </a:xfrm>
            <a:prstGeom prst="ellipse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8" name="Oval 6"/>
            <p:cNvSpPr>
              <a:spLocks noChangeArrowheads="1"/>
            </p:cNvSpPr>
            <p:nvPr/>
          </p:nvSpPr>
          <p:spPr bwMode="auto">
            <a:xfrm>
              <a:off x="106749150" y="110295694"/>
              <a:ext cx="190500" cy="190500"/>
            </a:xfrm>
            <a:prstGeom prst="ellipse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9" name="Rectangle 7"/>
            <p:cNvSpPr>
              <a:spLocks noChangeArrowheads="1"/>
            </p:cNvSpPr>
            <p:nvPr/>
          </p:nvSpPr>
          <p:spPr bwMode="auto">
            <a:xfrm>
              <a:off x="106749150" y="105611775"/>
              <a:ext cx="222250" cy="3883819"/>
            </a:xfrm>
            <a:prstGeom prst="rect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06749150" y="105611775"/>
              <a:ext cx="3429000" cy="222250"/>
            </a:xfrm>
            <a:prstGeom prst="rect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13384900" y="110721938"/>
              <a:ext cx="222250" cy="3887533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13384900" y="109712288"/>
              <a:ext cx="222250" cy="2095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3" name="Rectangle 11"/>
            <p:cNvSpPr>
              <a:spLocks noChangeArrowheads="1"/>
            </p:cNvSpPr>
            <p:nvPr/>
          </p:nvSpPr>
          <p:spPr bwMode="auto">
            <a:xfrm>
              <a:off x="113384900" y="110055188"/>
              <a:ext cx="222250" cy="2095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13384900" y="110398088"/>
              <a:ext cx="222250" cy="2095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10178150" y="114387221"/>
              <a:ext cx="3429000" cy="2222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7970489F-5D61-4592-A82A-D3A69759CDB6}"/>
              </a:ext>
            </a:extLst>
          </p:cNvPr>
          <p:cNvSpPr txBox="1"/>
          <p:nvPr/>
        </p:nvSpPr>
        <p:spPr>
          <a:xfrm>
            <a:off x="-1" y="1301712"/>
            <a:ext cx="9905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cs typeface="Times New Roman" pitchFamily="18" charset="0"/>
              </a:rPr>
              <a:t>T.C.</a:t>
            </a:r>
          </a:p>
          <a:p>
            <a:pPr algn="ctr"/>
            <a:r>
              <a:rPr lang="tr-TR" sz="16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cs typeface="Times New Roman" pitchFamily="18" charset="0"/>
              </a:rPr>
              <a:t>KAHRAMANMARAŞ SÜTÇÜ İMAM ÜNİVERSİTESİ</a:t>
            </a:r>
          </a:p>
          <a:p>
            <a:pPr algn="ctr"/>
            <a:r>
              <a:rPr lang="tr-TR" sz="16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cs typeface="Times New Roman" pitchFamily="18" charset="0"/>
              </a:rPr>
              <a:t>TIP FAKÜLTESİ DEKANLIĞI</a:t>
            </a: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DEE14100-D416-4E67-84E3-488FFFFEB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79607"/>
            <a:ext cx="990599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/>
            <a:r>
              <a:rPr lang="tr-TR" sz="30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KATILIM BELGESİ</a:t>
            </a:r>
            <a:endParaRPr lang="tr-TR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5">
            <a:extLst>
              <a:ext uri="{FF2B5EF4-FFF2-40B4-BE49-F238E27FC236}">
                <a16:creationId xmlns:a16="http://schemas.microsoft.com/office/drawing/2014/main" id="{6A335255-864A-4D35-B47F-A6E9CD461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209" y="5408639"/>
            <a:ext cx="35521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/>
            <a:r>
              <a:rPr lang="tr-TR" sz="1200" b="1" dirty="0"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Hafize ÖKSÜZ</a:t>
            </a:r>
          </a:p>
          <a:p>
            <a:pPr algn="ctr"/>
            <a:r>
              <a:rPr lang="tr-TR" sz="12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Dekan</a:t>
            </a:r>
            <a:endParaRPr lang="tr-TR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7" descr="C:\Users\TIP\Desktop\ksulogoyeni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571" y="1168516"/>
            <a:ext cx="1052070" cy="1152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A5E28F49-ED11-4EB5-9650-87AA536067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9429" y="1168516"/>
            <a:ext cx="1152000" cy="1152000"/>
          </a:xfrm>
          <a:prstGeom prst="rect">
            <a:avLst/>
          </a:prstGeom>
        </p:spPr>
      </p:pic>
      <p:sp>
        <p:nvSpPr>
          <p:cNvPr id="24" name="Text Box 3">
            <a:extLst>
              <a:ext uri="{FF2B5EF4-FFF2-40B4-BE49-F238E27FC236}">
                <a16:creationId xmlns:a16="http://schemas.microsoft.com/office/drawing/2014/main" id="{F7A905E8-23A6-42BD-9D6B-53A945B38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233118"/>
            <a:ext cx="9906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600" dirty="0"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Ad </a:t>
            </a:r>
            <a:r>
              <a:rPr lang="tr-TR" sz="2600" dirty="0" err="1"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Soyad</a:t>
            </a:r>
            <a:endParaRPr lang="tr-TR" sz="2600" dirty="0"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 Box 4">
            <a:extLst>
              <a:ext uri="{FF2B5EF4-FFF2-40B4-BE49-F238E27FC236}">
                <a16:creationId xmlns:a16="http://schemas.microsoft.com/office/drawing/2014/main" id="{96089916-F253-45DF-BA24-EDAD28D63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895" y="3797467"/>
            <a:ext cx="8012206" cy="143637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 eaLnBrk="1" latinLnBrk="0" hangingPunct="1"/>
            <a:r>
              <a:rPr lang="tr-T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Fakültemizde ……………. tarihleri arasında düzenlenen …………….. yapmış olduğunuz değerli katkılardan dolayı;</a:t>
            </a:r>
            <a:endParaRPr lang="tr-TR" sz="1600" dirty="0">
              <a:effectLst/>
            </a:endParaRPr>
          </a:p>
          <a:p>
            <a:pPr algn="l" rtl="0" eaLnBrk="1" latinLnBrk="0" hangingPunct="1"/>
            <a:endParaRPr lang="tr-T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 rtl="0" eaLnBrk="1" latinLnBrk="0" hangingPunct="1"/>
            <a:r>
              <a:rPr lang="tr-T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Teşekkür eder, çalışmalarınızda başarılar dileriz.</a:t>
            </a:r>
            <a:endParaRPr lang="tr-TR" sz="1600" dirty="0">
              <a:effectLst/>
            </a:endParaRPr>
          </a:p>
          <a:p>
            <a:pPr>
              <a:spcAft>
                <a:spcPts val="600"/>
              </a:spcAft>
            </a:pPr>
            <a:endParaRPr lang="tr-TR" sz="1600" dirty="0">
              <a:latin typeface="Open Sans" panose="020B0606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68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Resim 24">
            <a:extLst>
              <a:ext uri="{FF2B5EF4-FFF2-40B4-BE49-F238E27FC236}">
                <a16:creationId xmlns:a16="http://schemas.microsoft.com/office/drawing/2014/main" id="{8F3052A8-26F4-4052-8C4D-F83095C958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9905999" cy="6858000"/>
          </a:xfrm>
          <a:prstGeom prst="rect">
            <a:avLst/>
          </a:prstGeom>
        </p:spPr>
      </p:pic>
      <p:grpSp>
        <p:nvGrpSpPr>
          <p:cNvPr id="94" name="Group 2"/>
          <p:cNvGrpSpPr>
            <a:grpSpLocks/>
          </p:cNvGrpSpPr>
          <p:nvPr/>
        </p:nvGrpSpPr>
        <p:grpSpPr bwMode="auto">
          <a:xfrm>
            <a:off x="73576624" y="100855824"/>
            <a:ext cx="1428895" cy="1874763"/>
            <a:chOff x="106749150" y="105611775"/>
            <a:chExt cx="6858000" cy="8997696"/>
          </a:xfrm>
        </p:grpSpPr>
        <p:sp>
          <p:nvSpPr>
            <p:cNvPr id="95" name="Rectangle 3" hidden="1"/>
            <p:cNvSpPr>
              <a:spLocks noChangeArrowheads="1"/>
            </p:cNvSpPr>
            <p:nvPr/>
          </p:nvSpPr>
          <p:spPr bwMode="auto">
            <a:xfrm>
              <a:off x="106749150" y="105611775"/>
              <a:ext cx="6858000" cy="89976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6" name="Oval 4"/>
            <p:cNvSpPr>
              <a:spLocks noChangeArrowheads="1"/>
            </p:cNvSpPr>
            <p:nvPr/>
          </p:nvSpPr>
          <p:spPr bwMode="auto">
            <a:xfrm>
              <a:off x="106749150" y="109609894"/>
              <a:ext cx="190500" cy="190500"/>
            </a:xfrm>
            <a:prstGeom prst="ellipse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7" name="Oval 5"/>
            <p:cNvSpPr>
              <a:spLocks noChangeArrowheads="1"/>
            </p:cNvSpPr>
            <p:nvPr/>
          </p:nvSpPr>
          <p:spPr bwMode="auto">
            <a:xfrm>
              <a:off x="106749150" y="109952794"/>
              <a:ext cx="190500" cy="190500"/>
            </a:xfrm>
            <a:prstGeom prst="ellipse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8" name="Oval 6"/>
            <p:cNvSpPr>
              <a:spLocks noChangeArrowheads="1"/>
            </p:cNvSpPr>
            <p:nvPr/>
          </p:nvSpPr>
          <p:spPr bwMode="auto">
            <a:xfrm>
              <a:off x="106749150" y="110295694"/>
              <a:ext cx="190500" cy="190500"/>
            </a:xfrm>
            <a:prstGeom prst="ellipse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9" name="Rectangle 7"/>
            <p:cNvSpPr>
              <a:spLocks noChangeArrowheads="1"/>
            </p:cNvSpPr>
            <p:nvPr/>
          </p:nvSpPr>
          <p:spPr bwMode="auto">
            <a:xfrm>
              <a:off x="106749150" y="105611775"/>
              <a:ext cx="222250" cy="3883819"/>
            </a:xfrm>
            <a:prstGeom prst="rect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06749150" y="105611775"/>
              <a:ext cx="3429000" cy="222250"/>
            </a:xfrm>
            <a:prstGeom prst="rect">
              <a:avLst/>
            </a:prstGeom>
            <a:solidFill>
              <a:srgbClr val="D699A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13384900" y="110721938"/>
              <a:ext cx="222250" cy="3887533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13384900" y="109712288"/>
              <a:ext cx="222250" cy="2095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3" name="Rectangle 11"/>
            <p:cNvSpPr>
              <a:spLocks noChangeArrowheads="1"/>
            </p:cNvSpPr>
            <p:nvPr/>
          </p:nvSpPr>
          <p:spPr bwMode="auto">
            <a:xfrm>
              <a:off x="113384900" y="110055188"/>
              <a:ext cx="222250" cy="2095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13384900" y="110398088"/>
              <a:ext cx="222250" cy="2095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10178150" y="114387221"/>
              <a:ext cx="3429000" cy="222250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7970489F-5D61-4592-A82A-D3A69759CDB6}"/>
              </a:ext>
            </a:extLst>
          </p:cNvPr>
          <p:cNvSpPr txBox="1"/>
          <p:nvPr/>
        </p:nvSpPr>
        <p:spPr>
          <a:xfrm>
            <a:off x="-1" y="1301712"/>
            <a:ext cx="9905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cs typeface="Times New Roman" pitchFamily="18" charset="0"/>
              </a:rPr>
              <a:t>T.C.</a:t>
            </a:r>
          </a:p>
          <a:p>
            <a:pPr algn="ctr"/>
            <a:r>
              <a:rPr lang="tr-TR" sz="16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cs typeface="Times New Roman" pitchFamily="18" charset="0"/>
              </a:rPr>
              <a:t>KAHRAMANMARAŞ SÜTÇÜ İMAM ÜNİVERSİTESİ</a:t>
            </a:r>
          </a:p>
          <a:p>
            <a:pPr algn="ctr"/>
            <a:r>
              <a:rPr lang="tr-TR" sz="16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  <a:cs typeface="Times New Roman" pitchFamily="18" charset="0"/>
              </a:rPr>
              <a:t>TIP FAKÜLTESİ DEKANLIĞI</a:t>
            </a: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DEE14100-D416-4E67-84E3-488FFFFEB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79607"/>
            <a:ext cx="990599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/>
            <a:r>
              <a:rPr lang="tr-TR" sz="30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TEŞEKKÜR BELGESİ</a:t>
            </a:r>
            <a:endParaRPr lang="tr-TR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5">
            <a:extLst>
              <a:ext uri="{FF2B5EF4-FFF2-40B4-BE49-F238E27FC236}">
                <a16:creationId xmlns:a16="http://schemas.microsoft.com/office/drawing/2014/main" id="{6A335255-864A-4D35-B47F-A6E9CD461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209" y="5408639"/>
            <a:ext cx="35521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/>
            <a:r>
              <a:rPr lang="tr-TR" sz="1200" b="1" dirty="0"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Hafize ÖKSÜZ</a:t>
            </a:r>
          </a:p>
          <a:p>
            <a:pPr algn="ctr"/>
            <a:r>
              <a:rPr lang="tr-TR" sz="1200" b="1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Dekan</a:t>
            </a:r>
            <a:endParaRPr lang="tr-TR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E5D77DF6-E3EB-1340-F6C3-F4F06C213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233118"/>
            <a:ext cx="9906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600" dirty="0"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Ad </a:t>
            </a:r>
            <a:r>
              <a:rPr lang="tr-TR" sz="2600" dirty="0" err="1"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Soyad</a:t>
            </a:r>
            <a:endParaRPr lang="tr-TR" sz="2600" dirty="0"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7" descr="C:\Users\TIP\Desktop\ksulogoyeni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571" y="1168516"/>
            <a:ext cx="1052070" cy="1152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A5E28F49-ED11-4EB5-9650-87AA536067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9429" y="1168516"/>
            <a:ext cx="1152000" cy="1152000"/>
          </a:xfrm>
          <a:prstGeom prst="rect">
            <a:avLst/>
          </a:prstGeom>
        </p:spPr>
      </p:pic>
      <p:sp>
        <p:nvSpPr>
          <p:cNvPr id="24" name="Text Box 4">
            <a:extLst>
              <a:ext uri="{FF2B5EF4-FFF2-40B4-BE49-F238E27FC236}">
                <a16:creationId xmlns:a16="http://schemas.microsoft.com/office/drawing/2014/main" id="{553E191D-D808-4229-95A5-BA38A847B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895" y="3797467"/>
            <a:ext cx="8012206" cy="143637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 eaLnBrk="1" latinLnBrk="0" hangingPunct="1"/>
            <a:r>
              <a:rPr lang="tr-T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Fakültemizde ……………. tarihleri arasında düzenlenen …………….. yapmış olduğunuz değerli katkılardan dolayı;</a:t>
            </a:r>
            <a:endParaRPr lang="tr-TR" sz="1600" dirty="0">
              <a:effectLst/>
            </a:endParaRPr>
          </a:p>
          <a:p>
            <a:pPr algn="l" rtl="0" eaLnBrk="1" latinLnBrk="0" hangingPunct="1"/>
            <a:endParaRPr lang="tr-TR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 rtl="0" eaLnBrk="1" latinLnBrk="0" hangingPunct="1"/>
            <a:r>
              <a:rPr lang="tr-TR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Teşekkür eder, çalışmalarınızda başarılar dileriz.</a:t>
            </a:r>
            <a:endParaRPr lang="tr-TR" sz="1600" dirty="0">
              <a:effectLst/>
            </a:endParaRPr>
          </a:p>
          <a:p>
            <a:pPr>
              <a:spcAft>
                <a:spcPts val="600"/>
              </a:spcAft>
            </a:pPr>
            <a:endParaRPr lang="tr-TR" sz="1600" dirty="0">
              <a:latin typeface="Open Sans" panose="020B0606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5121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88</Words>
  <Application>Microsoft Office PowerPoint</Application>
  <PresentationFormat>A4 Kağıt (210x297 mm)</PresentationFormat>
  <Paragraphs>22</Paragraphs>
  <Slides>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9" baseType="lpstr">
      <vt:lpstr>Arial</vt:lpstr>
      <vt:lpstr>Calibri</vt:lpstr>
      <vt:lpstr>Monotype Corsiva</vt:lpstr>
      <vt:lpstr>Myriad Pro</vt:lpstr>
      <vt:lpstr>Open Sans</vt:lpstr>
      <vt:lpstr>Times New Roman</vt:lpstr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TIP</dc:creator>
  <cp:lastModifiedBy>TIP</cp:lastModifiedBy>
  <cp:revision>91</cp:revision>
  <cp:lastPrinted>2018-09-18T08:32:20Z</cp:lastPrinted>
  <dcterms:created xsi:type="dcterms:W3CDTF">2016-03-24T09:14:39Z</dcterms:created>
  <dcterms:modified xsi:type="dcterms:W3CDTF">2025-12-12T13:42:12Z</dcterms:modified>
</cp:coreProperties>
</file>